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F4F34-BC2B-4A5E-9522-19858D65A068}" type="datetimeFigureOut">
              <a:rPr lang="en-US" smtClean="0"/>
              <a:t>3/16/2008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A669A-756B-4ACC-8F65-3542A4D277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F4F34-BC2B-4A5E-9522-19858D65A068}" type="datetimeFigureOut">
              <a:rPr lang="en-US" smtClean="0"/>
              <a:t>3/16/2008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A669A-756B-4ACC-8F65-3542A4D277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F4F34-BC2B-4A5E-9522-19858D65A068}" type="datetimeFigureOut">
              <a:rPr lang="en-US" smtClean="0"/>
              <a:t>3/16/2008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A669A-756B-4ACC-8F65-3542A4D277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F4F34-BC2B-4A5E-9522-19858D65A068}" type="datetimeFigureOut">
              <a:rPr lang="en-US" smtClean="0"/>
              <a:t>3/16/2008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A669A-756B-4ACC-8F65-3542A4D277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F4F34-BC2B-4A5E-9522-19858D65A068}" type="datetimeFigureOut">
              <a:rPr lang="en-US" smtClean="0"/>
              <a:t>3/16/2008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A669A-756B-4ACC-8F65-3542A4D277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F4F34-BC2B-4A5E-9522-19858D65A068}" type="datetimeFigureOut">
              <a:rPr lang="en-US" smtClean="0"/>
              <a:t>3/16/2008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A669A-756B-4ACC-8F65-3542A4D277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F4F34-BC2B-4A5E-9522-19858D65A068}" type="datetimeFigureOut">
              <a:rPr lang="en-US" smtClean="0"/>
              <a:t>3/16/2008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A669A-756B-4ACC-8F65-3542A4D277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F4F34-BC2B-4A5E-9522-19858D65A068}" type="datetimeFigureOut">
              <a:rPr lang="en-US" smtClean="0"/>
              <a:t>3/16/2008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A669A-756B-4ACC-8F65-3542A4D277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F4F34-BC2B-4A5E-9522-19858D65A068}" type="datetimeFigureOut">
              <a:rPr lang="en-US" smtClean="0"/>
              <a:t>3/16/2008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A669A-756B-4ACC-8F65-3542A4D277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F4F34-BC2B-4A5E-9522-19858D65A068}" type="datetimeFigureOut">
              <a:rPr lang="en-US" smtClean="0"/>
              <a:t>3/16/2008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A669A-756B-4ACC-8F65-3542A4D277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F4F34-BC2B-4A5E-9522-19858D65A068}" type="datetimeFigureOut">
              <a:rPr lang="en-US" smtClean="0"/>
              <a:t>3/16/2008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A669A-756B-4ACC-8F65-3542A4D277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6F4F34-BC2B-4A5E-9522-19858D65A068}" type="datetimeFigureOut">
              <a:rPr lang="en-US" smtClean="0"/>
              <a:t>3/16/2008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A669A-756B-4ACC-8F65-3542A4D2778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3D4A8"/>
            </a:gs>
            <a:gs pos="82000">
              <a:schemeClr val="bg1"/>
            </a:gs>
            <a:gs pos="75000">
              <a:srgbClr val="0087E6"/>
            </a:gs>
            <a:gs pos="100000">
              <a:srgbClr val="005CB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10</a:t>
            </a:r>
            <a:br>
              <a:rPr lang="en-US" dirty="0" smtClean="0"/>
            </a:br>
            <a:r>
              <a:rPr lang="en-US" dirty="0" smtClean="0"/>
              <a:t>Waves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tx1"/>
                </a:solidFill>
              </a:rPr>
              <a:t>Section</a:t>
            </a:r>
            <a:r>
              <a:rPr lang="en-US" sz="2800" dirty="0" smtClean="0">
                <a:solidFill>
                  <a:schemeClr val="tx1"/>
                </a:solidFill>
              </a:rPr>
              <a:t> 1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Jerred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Tarrell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82000">
              <a:schemeClr val="bg1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Waves?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676400"/>
            <a:ext cx="80772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A wave is a repeating disturbance or movement that transfers energy through matter or space.</a:t>
            </a:r>
          </a:p>
          <a:p>
            <a:endParaRPr lang="en-US" sz="2000" dirty="0"/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Ocean waves disturb the water and transfer energy through it.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en-US" sz="2000" dirty="0"/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During earthquakes, energy is transferred in powerful waves that travel through the earth.</a:t>
            </a:r>
          </a:p>
          <a:p>
            <a:endParaRPr lang="en-US" sz="2000" dirty="0"/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Light also is a type of wave that can travel through empty space to transfer energy from place to place, just like when the Sun sends energy to Earth.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  <a:gs pos="100000">
              <a:srgbClr val="FF0000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Transverse Waves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676400"/>
            <a:ext cx="78486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The matter in the medium moves back and forth at a right angle to the direction the wave is traveling.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Transverse waves only travel through matter.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To show an example of a transverse wave you could shake one end of a rope while someone else holds the other end, the energy from your hand will create a wave.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Transverse Waves</a:t>
            </a:r>
            <a:endParaRPr lang="en-US" dirty="0"/>
          </a:p>
        </p:txBody>
      </p:sp>
      <p:pic>
        <p:nvPicPr>
          <p:cNvPr id="1026" name="Picture 2" descr="http://www.headwize.com/images2/e_simple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219200"/>
            <a:ext cx="2828925" cy="2066925"/>
          </a:xfrm>
          <a:prstGeom prst="rect">
            <a:avLst/>
          </a:prstGeom>
          <a:noFill/>
        </p:spPr>
      </p:pic>
      <p:pic>
        <p:nvPicPr>
          <p:cNvPr id="1028" name="Picture 4" descr="http://rst.gsfc.nasa.gov/Intro/f4-3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1600200"/>
            <a:ext cx="3429000" cy="2095500"/>
          </a:xfrm>
          <a:prstGeom prst="rect">
            <a:avLst/>
          </a:prstGeom>
          <a:noFill/>
        </p:spPr>
      </p:pic>
      <p:pic>
        <p:nvPicPr>
          <p:cNvPr id="1030" name="Picture 6" descr="http://www.coolschool.ca/lor/PH11/unit7/U07L01/wave_amp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3810000"/>
            <a:ext cx="5819775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49000">
              <a:srgbClr val="FF00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Compressional Waves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447800"/>
            <a:ext cx="8001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Matter in the medium moves back and forth along the same direction the wave travels.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Like a transverse wave, a compressional wave only travels through matter.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One way to model a compressional wave is to use a slinky and squeeze several coils together, let go of the coils, and watch a wave travel through the spring.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3000">
              <a:srgbClr val="FFFF0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9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Compresssoinal</a:t>
            </a:r>
            <a:r>
              <a:rPr lang="en-US" dirty="0" smtClean="0"/>
              <a:t> Waves</a:t>
            </a:r>
            <a:endParaRPr lang="en-US" dirty="0"/>
          </a:p>
        </p:txBody>
      </p:sp>
      <p:pic>
        <p:nvPicPr>
          <p:cNvPr id="17410" name="Picture 2" descr="http://www.fi.edu/fellows/fellow2/apr99/soundwavediagram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295400"/>
            <a:ext cx="4486275" cy="2162175"/>
          </a:xfrm>
          <a:prstGeom prst="rect">
            <a:avLst/>
          </a:prstGeom>
          <a:noFill/>
        </p:spPr>
      </p:pic>
      <p:pic>
        <p:nvPicPr>
          <p:cNvPr id="17412" name="Picture 4" descr="http://clackhi.nclack.k12.or.us/physics/projects/experiments/1999/Deb%20&amp;%20Liz/slin_com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1371600"/>
            <a:ext cx="3028950" cy="2752725"/>
          </a:xfrm>
          <a:prstGeom prst="rect">
            <a:avLst/>
          </a:prstGeom>
          <a:noFill/>
        </p:spPr>
      </p:pic>
      <p:pic>
        <p:nvPicPr>
          <p:cNvPr id="17416" name="Picture 8" descr="http://www.geo.mtu.edu/UPSeis/images/P-wave_animation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4495800"/>
            <a:ext cx="5257800" cy="213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0">
              <a:srgbClr val="00B05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42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Seismic Waves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295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Seismic waves are created from earthquakes.</a:t>
            </a:r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Seismic waves are a combination of transverse and compressional waves.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They travel through Earth and along Earth’s surface.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When objects absorb energy from a seismic wave the object will move or shake.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/>
              <a:t>T</a:t>
            </a:r>
            <a:r>
              <a:rPr lang="en-US" sz="2400" dirty="0" smtClean="0"/>
              <a:t>he more of Earth’s crust that is moved the more energy there is released.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0">
              <a:srgbClr val="00B050">
                <a:alpha val="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Seismic Waves</a:t>
            </a:r>
            <a:endParaRPr lang="en-US" dirty="0"/>
          </a:p>
        </p:txBody>
      </p:sp>
      <p:pic>
        <p:nvPicPr>
          <p:cNvPr id="19458" name="Picture 2" descr="http://www.dkimages.com/discover/previews/792/100861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295400"/>
            <a:ext cx="3693670" cy="2438400"/>
          </a:xfrm>
          <a:prstGeom prst="rect">
            <a:avLst/>
          </a:prstGeom>
          <a:noFill/>
        </p:spPr>
      </p:pic>
      <p:pic>
        <p:nvPicPr>
          <p:cNvPr id="19460" name="Picture 4" descr="http://www.dorlingkindersley-uk.co.uk/static/clipart/uk/dk/sci_earth/image_sci_earth0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1371600"/>
            <a:ext cx="4419600" cy="2838450"/>
          </a:xfrm>
          <a:prstGeom prst="rect">
            <a:avLst/>
          </a:prstGeom>
          <a:noFill/>
        </p:spPr>
      </p:pic>
      <p:pic>
        <p:nvPicPr>
          <p:cNvPr id="19462" name="Picture 6" descr="http://www.physicalgeography.net/fundamentals/images/epicenter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3810000"/>
            <a:ext cx="3543300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7000">
              <a:srgbClr val="92D05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1 Vocabulary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447800"/>
            <a:ext cx="8153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dirty="0" smtClean="0"/>
              <a:t>Wave- repeating disturbance or movement that transfers energy through matter or space.</a:t>
            </a:r>
          </a:p>
          <a:p>
            <a:pPr marL="342900" indent="-342900">
              <a:buFont typeface="+mj-lt"/>
              <a:buAutoNum type="arabicPeriod"/>
            </a:pPr>
            <a:endParaRPr lang="en-US" sz="2000" dirty="0"/>
          </a:p>
          <a:p>
            <a:pPr marL="342900" indent="-342900">
              <a:buFont typeface="+mj-lt"/>
              <a:buAutoNum type="arabicPeriod"/>
            </a:pPr>
            <a:endParaRPr lang="en-US" sz="2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/>
              <a:t>Medium- the matter that waves travel through</a:t>
            </a:r>
          </a:p>
          <a:p>
            <a:pPr marL="342900" indent="-342900">
              <a:buFont typeface="+mj-lt"/>
              <a:buAutoNum type="arabicPeriod"/>
            </a:pPr>
            <a:endParaRPr lang="en-US" sz="2000" dirty="0"/>
          </a:p>
          <a:p>
            <a:pPr marL="342900" indent="-342900">
              <a:buFont typeface="+mj-lt"/>
              <a:buAutoNum type="arabicPeriod"/>
            </a:pPr>
            <a:endParaRPr lang="en-US" sz="2000" dirty="0" smtClean="0"/>
          </a:p>
          <a:p>
            <a:pPr marL="342900" indent="-342900">
              <a:buFont typeface="+mj-lt"/>
              <a:buAutoNum type="arabicPeriod"/>
            </a:pPr>
            <a:endParaRPr lang="en-US" sz="2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/>
              <a:t>Transverse Wave- matter in the medium moves back and forth at right angles to the direction that the wave travels.</a:t>
            </a:r>
          </a:p>
          <a:p>
            <a:pPr marL="342900" indent="-342900">
              <a:buFont typeface="+mj-lt"/>
              <a:buAutoNum type="arabicPeriod"/>
            </a:pPr>
            <a:endParaRPr lang="en-US" sz="2000" dirty="0"/>
          </a:p>
          <a:p>
            <a:pPr marL="342900" indent="-342900">
              <a:buFont typeface="+mj-lt"/>
              <a:buAutoNum type="arabicPeriod"/>
            </a:pPr>
            <a:endParaRPr lang="en-US" sz="2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/>
              <a:t>Compressional Wave- matter in the medium moves back and forth along the same direction that the wave travels.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339</Words>
  <Application>Microsoft Office PowerPoint</Application>
  <PresentationFormat>On-screen Show (4:3)</PresentationFormat>
  <Paragraphs>59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Chapter 10 Waves</vt:lpstr>
      <vt:lpstr>What are Waves?</vt:lpstr>
      <vt:lpstr>Transverse Waves</vt:lpstr>
      <vt:lpstr>Transverse Waves</vt:lpstr>
      <vt:lpstr>Compressional Waves</vt:lpstr>
      <vt:lpstr>Compresssoinal Waves</vt:lpstr>
      <vt:lpstr>Seismic Waves</vt:lpstr>
      <vt:lpstr>Seismic Waves</vt:lpstr>
      <vt:lpstr>Section 1 Vocabulary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10 Waves</dc:title>
  <dc:creator>Tarrell</dc:creator>
  <cp:lastModifiedBy>Tarrell</cp:lastModifiedBy>
  <cp:revision>9</cp:revision>
  <dcterms:created xsi:type="dcterms:W3CDTF">2008-03-17T01:42:54Z</dcterms:created>
  <dcterms:modified xsi:type="dcterms:W3CDTF">2008-03-17T03:08:34Z</dcterms:modified>
</cp:coreProperties>
</file>